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</p:sldIdLst>
  <p:sldSz cx="12192000" cy="6858000"/>
  <p:notesSz cx="9939020" cy="6805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2F5597"/>
    <a:srgbClr val="28467C"/>
    <a:srgbClr val="ED7D3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81" autoAdjust="0"/>
    <p:restoredTop sz="93891" autoAdjust="0"/>
  </p:normalViewPr>
  <p:slideViewPr>
    <p:cSldViewPr snapToGrid="0">
      <p:cViewPr varScale="1">
        <p:scale>
          <a:sx n="68" d="100"/>
          <a:sy n="68" d="100"/>
        </p:scale>
        <p:origin x="7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customXml" Target="../customXml/item2.xml"/><Relationship Id="rId8" Type="http://schemas.openxmlformats.org/officeDocument/2006/relationships/customXml" Target="../customXml/item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customXml" Target="../customXml/item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047" cy="341463"/>
          </a:xfrm>
          <a:prstGeom prst="rect">
            <a:avLst/>
          </a:prstGeom>
        </p:spPr>
        <p:txBody>
          <a:bodyPr vert="horz" lIns="95677" tIns="47839" rIns="95677" bIns="47839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9993" y="0"/>
            <a:ext cx="4307047" cy="341463"/>
          </a:xfrm>
          <a:prstGeom prst="rect">
            <a:avLst/>
          </a:prstGeom>
        </p:spPr>
        <p:txBody>
          <a:bodyPr vert="horz" lIns="95677" tIns="47839" rIns="95677" bIns="47839" rtlCol="0"/>
          <a:lstStyle>
            <a:lvl1pPr algn="r">
              <a:defRPr sz="1300"/>
            </a:lvl1pPr>
          </a:lstStyle>
          <a:p>
            <a:fld id="{BBF953BB-2954-4F7E-9675-407AB87765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28938" y="850900"/>
            <a:ext cx="4083050" cy="2297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77" tIns="47839" rIns="95677" bIns="47839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3935" y="3275202"/>
            <a:ext cx="7951470" cy="2679710"/>
          </a:xfrm>
          <a:prstGeom prst="rect">
            <a:avLst/>
          </a:prstGeom>
        </p:spPr>
        <p:txBody>
          <a:bodyPr vert="horz" lIns="95677" tIns="47839" rIns="95677" bIns="47839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464152"/>
            <a:ext cx="4307047" cy="341462"/>
          </a:xfrm>
          <a:prstGeom prst="rect">
            <a:avLst/>
          </a:prstGeom>
        </p:spPr>
        <p:txBody>
          <a:bodyPr vert="horz" lIns="95677" tIns="47839" rIns="95677" bIns="47839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9993" y="6464152"/>
            <a:ext cx="4307047" cy="341462"/>
          </a:xfrm>
          <a:prstGeom prst="rect">
            <a:avLst/>
          </a:prstGeom>
        </p:spPr>
        <p:txBody>
          <a:bodyPr vert="horz" lIns="95677" tIns="47839" rIns="95677" bIns="47839" rtlCol="0" anchor="b"/>
          <a:lstStyle>
            <a:lvl1pPr algn="r">
              <a:defRPr sz="1300"/>
            </a:lvl1pPr>
          </a:lstStyle>
          <a:p>
            <a:fld id="{9BF09F5A-45F1-4BCE-99F3-DEE602A2210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64C78-7136-4723-97F1-3CF939EFDA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A63E2-B649-4F04-995B-4E9BF8F4F21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476013" y="370683"/>
            <a:ext cx="3290282" cy="48865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）食品安全事故应急处置流程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4311015" y="371475"/>
            <a:ext cx="6868795" cy="57213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en-US" altLang="zh-CN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系部向学院食品安全工作领导小组办公室（后勤资产管理处）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报告事故情况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4311015" y="1330325"/>
            <a:ext cx="6868795" cy="6197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后勤资产管理处协调学院各部门进行处置，并在</a:t>
            </a:r>
            <a:r>
              <a:rPr lang="en-US" altLang="zh-CN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30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分钟内向学院食品安全工作领导小组进行口头汇报，</a:t>
            </a:r>
            <a:r>
              <a:rPr lang="en-US" altLang="zh-CN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小时候内报送书面报告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4310380" y="2336800"/>
            <a:ext cx="3146425" cy="3479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党委保卫部赴事故现场做好保护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4310380" y="4173855"/>
            <a:ext cx="6868795" cy="64325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后勤资产管理处牵头，就地封存食品原样、设备、被污染工具，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并配合政府主管部门开展现场采样、流行病学调查等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箭头: 下 1"/>
          <p:cNvSpPr/>
          <p:nvPr/>
        </p:nvSpPr>
        <p:spPr>
          <a:xfrm>
            <a:off x="7456717" y="984384"/>
            <a:ext cx="628482" cy="258844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9" name="箭头: 下 8"/>
          <p:cNvSpPr/>
          <p:nvPr/>
        </p:nvSpPr>
        <p:spPr>
          <a:xfrm>
            <a:off x="5568862" y="1995746"/>
            <a:ext cx="628482" cy="258844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0" name="箭头: 下 9"/>
          <p:cNvSpPr/>
          <p:nvPr/>
        </p:nvSpPr>
        <p:spPr>
          <a:xfrm>
            <a:off x="7404646" y="2767000"/>
            <a:ext cx="628482" cy="258844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sp>
        <p:nvSpPr>
          <p:cNvPr id="11" name="矩形: 圆角 10"/>
          <p:cNvSpPr/>
          <p:nvPr/>
        </p:nvSpPr>
        <p:spPr>
          <a:xfrm>
            <a:off x="4337050" y="6085840"/>
            <a:ext cx="6868795" cy="3479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党委宣传部严格控制信息发布渠道，做好舆情管控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箭头: 下 11"/>
          <p:cNvSpPr/>
          <p:nvPr/>
        </p:nvSpPr>
        <p:spPr>
          <a:xfrm>
            <a:off x="7456716" y="4893491"/>
            <a:ext cx="628482" cy="258844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3" name="箭头: 下 12"/>
          <p:cNvSpPr/>
          <p:nvPr/>
        </p:nvSpPr>
        <p:spPr>
          <a:xfrm>
            <a:off x="7456716" y="5721084"/>
            <a:ext cx="628482" cy="258844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·</a:t>
            </a:r>
            <a:endParaRPr lang="zh-CN" altLang="en-US" sz="2000" dirty="0"/>
          </a:p>
        </p:txBody>
      </p:sp>
      <p:sp>
        <p:nvSpPr>
          <p:cNvPr id="15" name="矩形: 圆角 14"/>
          <p:cNvSpPr/>
          <p:nvPr/>
        </p:nvSpPr>
        <p:spPr>
          <a:xfrm>
            <a:off x="4337050" y="5152390"/>
            <a:ext cx="3145155" cy="59817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学生工作部牵头做好学生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及家长安抚工作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: 圆角 5"/>
          <p:cNvSpPr/>
          <p:nvPr/>
        </p:nvSpPr>
        <p:spPr>
          <a:xfrm>
            <a:off x="8033385" y="2336800"/>
            <a:ext cx="3146425" cy="3479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医务室开展人员救治</a:t>
            </a:r>
            <a:r>
              <a:rPr lang="en-US" altLang="zh-CN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转外就医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箭头: 下 8"/>
          <p:cNvSpPr/>
          <p:nvPr/>
        </p:nvSpPr>
        <p:spPr>
          <a:xfrm>
            <a:off x="9291867" y="1995746"/>
            <a:ext cx="628482" cy="258844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/>
          </a:p>
        </p:txBody>
      </p:sp>
      <p:sp>
        <p:nvSpPr>
          <p:cNvPr id="17" name="矩形: 圆角 14"/>
          <p:cNvSpPr/>
          <p:nvPr/>
        </p:nvSpPr>
        <p:spPr>
          <a:xfrm>
            <a:off x="8034655" y="5152390"/>
            <a:ext cx="3145155" cy="58610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组织人事部、工会做好教职工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及其家属安抚工作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: 圆角 6"/>
          <p:cNvSpPr/>
          <p:nvPr/>
        </p:nvSpPr>
        <p:spPr>
          <a:xfrm>
            <a:off x="4311015" y="3107690"/>
            <a:ext cx="6868795" cy="64325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食品安全工作领导小组认为有必要上报政府主管部门的，由党政办公室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牵头向属地市场监管、卫生健康部门上报事故信息</a:t>
            </a:r>
            <a:endParaRPr lang="zh-CN" altLang="en-US" sz="16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箭头: 下 9"/>
          <p:cNvSpPr/>
          <p:nvPr/>
        </p:nvSpPr>
        <p:spPr>
          <a:xfrm>
            <a:off x="7456716" y="3806495"/>
            <a:ext cx="628482" cy="258844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ed59bb-eaa4-40f3-bbb4-d3ddfb100056">
      <Terms xmlns="http://schemas.microsoft.com/office/infopath/2007/PartnerControls"/>
    </lcf76f155ced4ddcb4097134ff3c332f>
    <TaxCatchAll xmlns="11816bdf-589b-4a9b-96f4-3394f7fed21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72F77908297B47A447D3BC9757BF19" ma:contentTypeVersion="16" ma:contentTypeDescription="Create a new document." ma:contentTypeScope="" ma:versionID="907425991cc0d7f6dc06b487795735b5">
  <xsd:schema xmlns:xsd="http://www.w3.org/2001/XMLSchema" xmlns:xs="http://www.w3.org/2001/XMLSchema" xmlns:p="http://schemas.microsoft.com/office/2006/metadata/properties" xmlns:ns2="eeed59bb-eaa4-40f3-bbb4-d3ddfb100056" xmlns:ns3="11816bdf-589b-4a9b-96f4-3394f7fed21a" targetNamespace="http://schemas.microsoft.com/office/2006/metadata/properties" ma:root="true" ma:fieldsID="ab30ecbe887ae7b254c8aceaf0e21dbe" ns2:_="" ns3:_="">
    <xsd:import namespace="eeed59bb-eaa4-40f3-bbb4-d3ddfb100056"/>
    <xsd:import namespace="11816bdf-589b-4a9b-96f4-3394f7fed2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ed59bb-eaa4-40f3-bbb4-d3ddfb1000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9659908-461d-4310-9e2e-8d0890ed1e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816bdf-589b-4a9b-96f4-3394f7fed21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28fae63-b621-4e36-a3ac-e817eade153c}" ma:internalName="TaxCatchAll" ma:showField="CatchAllData" ma:web="11816bdf-589b-4a9b-96f4-3394f7fed2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2FF7C0-1F53-4836-9555-069CD54F789F}">
  <ds:schemaRefs/>
</ds:datastoreItem>
</file>

<file path=customXml/itemProps2.xml><?xml version="1.0" encoding="utf-8"?>
<ds:datastoreItem xmlns:ds="http://schemas.openxmlformats.org/officeDocument/2006/customXml" ds:itemID="{4384FF69-A02A-4DBA-9680-8A923047338D}">
  <ds:schemaRefs/>
</ds:datastoreItem>
</file>

<file path=customXml/itemProps3.xml><?xml version="1.0" encoding="utf-8"?>
<ds:datastoreItem xmlns:ds="http://schemas.openxmlformats.org/officeDocument/2006/customXml" ds:itemID="{CBDB91D3-7C40-4AE2-A5A1-DC17A47EEA12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</Words>
  <Application>WPS 演示</Application>
  <PresentationFormat>宽屏</PresentationFormat>
  <Paragraphs>27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等线</vt:lpstr>
      <vt:lpstr>Arial Unicode MS</vt:lpstr>
      <vt:lpstr>等线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Dongfu</dc:creator>
  <cp:lastModifiedBy>主观的兔子</cp:lastModifiedBy>
  <cp:revision>102</cp:revision>
  <cp:lastPrinted>2022-05-13T01:23:00Z</cp:lastPrinted>
  <dcterms:created xsi:type="dcterms:W3CDTF">2022-03-25T17:22:00Z</dcterms:created>
  <dcterms:modified xsi:type="dcterms:W3CDTF">2025-07-11T06:36:46Z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0x0101009B72F77908297B47A447D3BC9757BF19</vt:lpwstr>
  </property>
  <property fmtid="{D5CDD505-2E9C-101B-9397-08002B2CF9AE}" pid="3" name="MediaServiceImageTags">
    <vt:lpwstr/>
  </property>
  <property fmtid="{D5CDD505-2E9C-101B-9397-08002B2CF9AE}" pid="4" name="ICV">
    <vt:lpwstr>31E7A66101B942138367C5F18B41AE62_13</vt:lpwstr>
  </property>
  <property fmtid="{D5CDD505-2E9C-101B-9397-08002B2CF9AE}" pid="5" name="KSOProductBuildVer">
    <vt:lpwstr>2052-12.1.0.21915</vt:lpwstr>
  </property>
</Properties>
</file>